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Prata" panose="020B0604020202020204" charset="0"/>
      <p:regular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101010"/>
    <a:srgbClr val="F2E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6003"/>
            <a:ext cx="5978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Student Meal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550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Grade 12 NEB Computer Science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796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by: Samriddhi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Baiju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Sara Karmacharya,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Anuska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Basnet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Shrena Prajapati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89" y="63178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Khwopa Secondary School,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Bhaktapur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-Computer Science Department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200" y="2200275"/>
            <a:ext cx="821266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In conclusion, the Student Meal Planner project successfully demonstrates how foundational web technologies—HTML, CSS, and JavaScript—can be applied to develop a practical, user-centered application that addresses a real-world need. Through this project, we not only created a functional tool to assist students in making affordable and personalized meal choices but also strengthened our understanding of front-end development, logical programming, and interactive design. This experience has solidified our ability to translate theoretical concepts into working solutions and has provided a valuable foundation for future explorations in software development and problem-solving using technology.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200" y="1581634"/>
            <a:ext cx="821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E782"/>
                </a:solidFill>
              </a:rPr>
              <a:t>Conclusion</a:t>
            </a:r>
            <a:endParaRPr lang="en-US" sz="3200" dirty="0">
              <a:solidFill>
                <a:srgbClr val="F2E78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89067" y="1828800"/>
            <a:ext cx="4064000" cy="530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55" y="2387600"/>
            <a:ext cx="4222211" cy="44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2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77269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 are now open for any questions.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59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Samriddhi Baiju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7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Sara Karmacharya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56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Anuska Basnet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36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Shrena Prajapati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8924" y="534233"/>
            <a:ext cx="1344454" cy="326827"/>
          </a:xfrm>
          <a:prstGeom prst="roundRect">
            <a:avLst>
              <a:gd name="adj" fmla="val 6807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1030129" y="589836"/>
            <a:ext cx="1122045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918923" y="1142074"/>
            <a:ext cx="4768810" cy="57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a Meal Planner?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941784" y="2395974"/>
            <a:ext cx="7494627" cy="1077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school students often juggle many responsibilities, and among them, managing daily meals can be a real challenge. They frequently struggle with balancing a tight budget with the need for healthy, appealing food choices. This leads to skipped meals, unhealthy eating habits, or overspending.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8923" y="4195405"/>
            <a:ext cx="7494627" cy="808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project aimed to tackle this problem head-on. By leveraging the power of web applications, we sought to simplify daily planning and decision-making, offering a practical solution to a common student dilemma.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371" y="1898690"/>
            <a:ext cx="4845606" cy="484560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96935" y="7255431"/>
            <a:ext cx="12514540" cy="43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goal was to create a simple, web-based tool that empowers students to plan meals based on their budget and food preferences.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918924" y="7085052"/>
            <a:ext cx="22860" cy="610195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10" name="Rectangle 9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97148"/>
            <a:ext cx="1346835" cy="426244"/>
          </a:xfrm>
          <a:prstGeom prst="roundRect">
            <a:avLst>
              <a:gd name="adj" fmla="val 6386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65133"/>
            <a:ext cx="10746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14118"/>
            <a:ext cx="7374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We Aimed to Achieve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5630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Beyond solving a practical problem, this project was a significant learning opportunity. Our objectives focused on both technical skill development and creating a useful application.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793790" y="354401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544014"/>
            <a:ext cx="121920" cy="17308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2524" y="3801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Web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429172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 the use of core web technologies: </a:t>
            </a: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HTML, CSS, and JavaScript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428548" y="354401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544014"/>
            <a:ext cx="121920" cy="17308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77282" y="3801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777282" y="429172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an </a:t>
            </a: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and user-friendly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web application that's intuitive to navigate.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93790" y="550164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501640"/>
            <a:ext cx="121920" cy="17308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42524" y="5758934"/>
            <a:ext cx="311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Functionality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142524" y="624935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 user input and generate </a:t>
            </a: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dynamic, appropriate output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using JavaScript logic.</a:t>
            </a:r>
            <a:endParaRPr lang="en-US" dirty="0"/>
          </a:p>
        </p:txBody>
      </p:sp>
      <p:sp>
        <p:nvSpPr>
          <p:cNvPr id="18" name="Shape 13"/>
          <p:cNvSpPr/>
          <p:nvPr/>
        </p:nvSpPr>
        <p:spPr>
          <a:xfrm>
            <a:off x="7428548" y="5501640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501640"/>
            <a:ext cx="121920" cy="173081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777282" y="5758934"/>
            <a:ext cx="3364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Affordable Meal Choices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777282" y="624935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a practical solution for students to make </a:t>
            </a: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affordable meal choices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efficiently.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4600" y="7583368"/>
            <a:ext cx="1755800" cy="6462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471" y="1042154"/>
            <a:ext cx="1359218" cy="372547"/>
          </a:xfrm>
          <a:prstGeom prst="roundRect">
            <a:avLst>
              <a:gd name="adj" fmla="val 6603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840462" y="1103590"/>
            <a:ext cx="1113234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TECHNOLOGY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7471" y="1488758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Tech Stack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717471" y="2407206"/>
            <a:ext cx="13195459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built the Student Meal Planner using fundamental web development languages, each playing a crucial role in the application's structure, appearance, and functionality.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71" y="3239929"/>
            <a:ext cx="512445" cy="5124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61492" y="3329583"/>
            <a:ext cx="3500080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HTML (HyperText Markup Language)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461492" y="4209336"/>
            <a:ext cx="3500080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backbone of our webpage, HTML was used to structure all content, including input fields for preferences, buttons for actions, and the display area for meal results.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3149" y="3239929"/>
            <a:ext cx="512445" cy="5124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37171" y="3329583"/>
            <a:ext cx="3500080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CSS (Cascading Style Sheets)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937171" y="4209336"/>
            <a:ext cx="3500080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brought our application to life! It was instrumental in styling the interface, ensuring it was not only visually appealing but also easy for students to use and navigate.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8827" y="3239929"/>
            <a:ext cx="512445" cy="5124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2849" y="3329583"/>
            <a:ext cx="307490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JavaScript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0412849" y="3825002"/>
            <a:ext cx="3500080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core intelligence of our planner. JavaScript handled all the dynamic functionality: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412849" y="4872633"/>
            <a:ext cx="3500080" cy="2185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Processing user inputs (budget, meal type, preference)</a:t>
            </a:r>
            <a:endParaRPr lang="en-US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Filtering and randomly selecting meals from our dataset</a:t>
            </a:r>
            <a:endParaRPr lang="en-US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Dynamically updating the webpage with the chosen meal and its details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6660" y="517446"/>
            <a:ext cx="1331238" cy="328136"/>
          </a:xfrm>
          <a:prstGeom prst="roundRect">
            <a:avLst>
              <a:gd name="adj" fmla="val 6804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1008221" y="573167"/>
            <a:ext cx="11081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96660" y="906542"/>
            <a:ext cx="7497247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Logic &amp; Functionality</a:t>
            </a:r>
            <a:endParaRPr lang="en-US" sz="3650" dirty="0"/>
          </a:p>
        </p:txBody>
      </p:sp>
      <p:sp>
        <p:nvSpPr>
          <p:cNvPr id="5" name="Text 3"/>
          <p:cNvSpPr/>
          <p:nvPr/>
        </p:nvSpPr>
        <p:spPr>
          <a:xfrm>
            <a:off x="896660" y="1716643"/>
            <a:ext cx="1283708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Student Meal Planner follows a clear, step-by-step process to generate meal suggestions. This diagram illustrates the flow from user input to final output.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43" y="2429947"/>
            <a:ext cx="9982795" cy="456878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9452" y="3570650"/>
            <a:ext cx="641846" cy="6418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67607" y="5733270"/>
            <a:ext cx="1874191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Handling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9694" y="3571853"/>
            <a:ext cx="641847" cy="641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5614" y="5913789"/>
            <a:ext cx="1874190" cy="36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0538" y="3571853"/>
            <a:ext cx="641846" cy="6418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56458" y="5913789"/>
            <a:ext cx="1874191" cy="36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Processing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8544" y="3571853"/>
            <a:ext cx="641846" cy="641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855954" y="5913789"/>
            <a:ext cx="1874190" cy="36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96660" y="7170301"/>
            <a:ext cx="1283708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When a user requests a meal plan, the application efficiently filters through available options to find the perfect fit or notifies them if no suitable meal is found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450" dirty="0"/>
          </a:p>
        </p:txBody>
      </p:sp>
      <p:sp>
        <p:nvSpPr>
          <p:cNvPr id="16" name="Rectangle 15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8183" y="1072872"/>
            <a:ext cx="1090493" cy="359331"/>
          </a:xfrm>
          <a:prstGeom prst="roundRect">
            <a:avLst>
              <a:gd name="adj" fmla="val 6662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817840" y="1132642"/>
            <a:ext cx="851178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CONCEPTS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98183" y="1502331"/>
            <a:ext cx="4987171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Learning in Practice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698183" y="2144809"/>
            <a:ext cx="1323403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allowed us to apply several fundamental programming concepts in a practical, problem-solving context, solidifying our understanding of how code translates into a functional application.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54474" y="3186232"/>
            <a:ext cx="6661071" cy="4213635"/>
          </a:xfrm>
          <a:prstGeom prst="roundRect">
            <a:avLst>
              <a:gd name="adj" fmla="val 754"/>
            </a:avLst>
          </a:prstGeom>
          <a:solidFill>
            <a:srgbClr val="101014"/>
          </a:solidFill>
          <a:ln/>
        </p:spPr>
      </p:sp>
      <p:sp>
        <p:nvSpPr>
          <p:cNvPr id="7" name="Text 5"/>
          <p:cNvSpPr/>
          <p:nvPr/>
        </p:nvSpPr>
        <p:spPr>
          <a:xfrm>
            <a:off x="7707497" y="3246907"/>
            <a:ext cx="2992279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Structures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7670007" y="3620882"/>
            <a:ext cx="6262211" cy="1761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Arrays: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Used to store collections of meal objects, making it easy to iterate and filter.</a:t>
            </a:r>
            <a:endParaRPr lang="en-US" sz="20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Objects: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Each meal's data (name, cost, type, ingredients, calories) was structured as an object for clear organization and access.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17840" y="3246907"/>
            <a:ext cx="2992279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Functions &amp; Logic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623292" y="3712572"/>
            <a:ext cx="6373654" cy="2999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 Definitions &amp; Calls: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Modularized our code, separating concerns like input processing (</a:t>
            </a:r>
            <a:r>
              <a:rPr lang="en-US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planMeal()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 and meal selection (</a:t>
            </a:r>
            <a:r>
              <a:rPr lang="en-US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getRandomMeal()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).</a:t>
            </a:r>
            <a:endParaRPr lang="en-US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Conditional Statements (if/else):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Essential for filtering meals based on user criteria (budget, preference) and for error handling.</a:t>
            </a:r>
            <a:endParaRPr lang="en-US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 Manipulation (getElementById, innerHTML):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Crucial for dynamically updating the webpage and displaying results without reloading.</a:t>
            </a:r>
            <a:endParaRPr lang="en-US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Handling (onclick):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Made the application interactive, responding to user actions like clicking the "Plan Meal" button.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828444" y="563761"/>
            <a:ext cx="7128867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Scope &amp; Future Enhancements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814991" y="1252478"/>
            <a:ext cx="10901362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Student Meal Planner provides a robust foundation, but like any good project, it has clear areas for future growth and expansion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1828444" y="1750814"/>
            <a:ext cx="22849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Scope: What it is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828444" y="2059186"/>
            <a:ext cx="4217670" cy="1182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Front-end Only: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application operates entirely within the user's browser.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Concepts: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Successfully demonstrates fundamental web development principles.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Static Data: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Relies on a predefined, fixed list of meal data embedded within the code.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4" y="3629955"/>
            <a:ext cx="4217670" cy="4217670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6320969" y="1680091"/>
            <a:ext cx="4851856" cy="5839778"/>
          </a:xfrm>
          <a:prstGeom prst="roundRect">
            <a:avLst>
              <a:gd name="adj" fmla="val 432"/>
            </a:avLst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6398301" y="1750814"/>
            <a:ext cx="332886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&amp; Future Enhancements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398301" y="2059185"/>
            <a:ext cx="4146709" cy="179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&amp; Database Integration: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Connect to a server and database for dynamic, continuously expandable meal recipes and ingredients.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Accounts: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Implement user authentication to allow saving personalized preferences, meal plans, and favorite recipes.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Features: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Introduce nutrition tracking, automated shopping list generation, or even meal sharing functionalities.</a:t>
            </a:r>
            <a:endParaRPr lang="en-US" sz="1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948" y="4231970"/>
            <a:ext cx="3447903" cy="31096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8499" y="911660"/>
            <a:ext cx="1110020" cy="296704"/>
          </a:xfrm>
          <a:prstGeom prst="roundRect">
            <a:avLst>
              <a:gd name="adj" fmla="val 6958"/>
            </a:avLst>
          </a:prstGeom>
          <a:solidFill>
            <a:srgbClr val="443D09"/>
          </a:solidFill>
          <a:ln/>
        </p:spPr>
      </p:sp>
      <p:sp>
        <p:nvSpPr>
          <p:cNvPr id="4" name="Text 1"/>
          <p:cNvSpPr/>
          <p:nvPr/>
        </p:nvSpPr>
        <p:spPr>
          <a:xfrm>
            <a:off x="6191607" y="963214"/>
            <a:ext cx="903803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88499" y="1342548"/>
            <a:ext cx="7749659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 &amp; Learning Outcomes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048018" y="1956724"/>
            <a:ext cx="79398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dedicated effort, we successfully developed a functional 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Meal Planner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web application. This project was more than just coding; it was a journey of integrating 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HTML, CSS, and JavaScript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address a real-life problem faced by many students.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88499" y="3456146"/>
            <a:ext cx="387072" cy="38707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152971" y="3488353"/>
            <a:ext cx="25800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605945" y="3488293"/>
            <a:ext cx="341197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Problem-Solving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605945" y="3888938"/>
            <a:ext cx="7422356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Reinforced our ability to break down a problem, design a solution, and implement it systematically.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88499" y="4633674"/>
            <a:ext cx="387072" cy="38707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152971" y="4665881"/>
            <a:ext cx="25800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605945" y="4665821"/>
            <a:ext cx="319504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Skill Application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605945" y="5066467"/>
            <a:ext cx="7422356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Provided invaluable hands-on experience in logic building, effective data handling, and creating an intuitive, interactive user interface.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088499" y="5811203"/>
            <a:ext cx="387072" cy="38707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3"/>
          <p:cNvSpPr/>
          <p:nvPr/>
        </p:nvSpPr>
        <p:spPr>
          <a:xfrm>
            <a:off x="6152971" y="5843409"/>
            <a:ext cx="25800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605945" y="5843349"/>
            <a:ext cx="286476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Foundation for Growth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6605945" y="6243995"/>
            <a:ext cx="7422356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serves as a strong foundation, equipping us with essential skills and confidence for future, more complex front-end web development endeavors.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491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80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Now, let's see the Student Meal Planner in action!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3216116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explore the intuitive input interface.</a:t>
            </a:r>
            <a:endParaRPr lang="en-US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various meal plans with different budget and preference criteria.</a:t>
            </a:r>
            <a:endParaRPr lang="en-US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See how the application gracefully handles scenarios where no meals match the criteria.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133951" y="554104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"This demonstration will showcase the simplicity and effectiveness of our solution."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93790" y="5285890"/>
            <a:ext cx="30480" cy="1236107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8" name="Rectangle 7"/>
          <p:cNvSpPr/>
          <p:nvPr/>
        </p:nvSpPr>
        <p:spPr>
          <a:xfrm>
            <a:off x="12773025" y="7524869"/>
            <a:ext cx="1738550" cy="634366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A55967-BF23-D8BF-7B3C-91E9FEA4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2688558"/>
            <a:ext cx="5809804" cy="3400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6E3749-9B58-3A75-42D8-15557702DDEE}"/>
              </a:ext>
            </a:extLst>
          </p:cNvPr>
          <p:cNvSpPr txBox="1"/>
          <p:nvPr/>
        </p:nvSpPr>
        <p:spPr>
          <a:xfrm>
            <a:off x="6405196" y="626232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1097</Words>
  <Application>Microsoft Office PowerPoint</Application>
  <PresentationFormat>Custom</PresentationFormat>
  <Paragraphs>101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Anjal Khadka</dc:creator>
  <cp:lastModifiedBy>Anjali Khadka</cp:lastModifiedBy>
  <cp:revision>8</cp:revision>
  <dcterms:created xsi:type="dcterms:W3CDTF">2026-01-28T14:14:08Z</dcterms:created>
  <dcterms:modified xsi:type="dcterms:W3CDTF">2026-02-06T03:54:45Z</dcterms:modified>
</cp:coreProperties>
</file>